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  <p:sldId id="264" r:id="rId3"/>
    <p:sldId id="267" r:id="rId4"/>
    <p:sldId id="295" r:id="rId5"/>
    <p:sldId id="296" r:id="rId6"/>
    <p:sldId id="297" r:id="rId7"/>
    <p:sldId id="269" r:id="rId8"/>
    <p:sldId id="298" r:id="rId9"/>
  </p:sldIdLst>
  <p:sldSz cx="12192000" cy="6858000"/>
  <p:notesSz cx="6797675" cy="9928225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00"/>
    <a:srgbClr val="00FF00"/>
    <a:srgbClr val="FF33CC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D7B26C5-4107-4FEC-AEDC-1716B250A1EF}" styleName="Style clair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00A15C55-8517-42AA-B614-E9B94910E393}" styleName="Style moyen 2 - Accentuation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37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 smtClean="0"/>
              <a:t>Modifier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DAF187-218E-40B1-A8D5-CC6EB0133286}" type="datetimeFigureOut">
              <a:rPr lang="fr-FR" smtClean="0"/>
              <a:t>02/06/2025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12424E-BB3A-4EE5-8C33-AC72D56FF74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729307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DAF187-218E-40B1-A8D5-CC6EB0133286}" type="datetimeFigureOut">
              <a:rPr lang="fr-FR" smtClean="0"/>
              <a:t>02/06/2025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12424E-BB3A-4EE5-8C33-AC72D56FF74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085983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DAF187-218E-40B1-A8D5-CC6EB0133286}" type="datetimeFigureOut">
              <a:rPr lang="fr-FR" smtClean="0"/>
              <a:t>02/06/2025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12424E-BB3A-4EE5-8C33-AC72D56FF74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788716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DAF187-218E-40B1-A8D5-CC6EB0133286}" type="datetimeFigureOut">
              <a:rPr lang="fr-FR" smtClean="0"/>
              <a:t>02/06/2025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12424E-BB3A-4EE5-8C33-AC72D56FF74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191962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DAF187-218E-40B1-A8D5-CC6EB0133286}" type="datetimeFigureOut">
              <a:rPr lang="fr-FR" smtClean="0"/>
              <a:t>02/06/2025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12424E-BB3A-4EE5-8C33-AC72D56FF74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657393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DAF187-218E-40B1-A8D5-CC6EB0133286}" type="datetimeFigureOut">
              <a:rPr lang="fr-FR" smtClean="0"/>
              <a:t>02/06/2025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12424E-BB3A-4EE5-8C33-AC72D56FF74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656400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DAF187-218E-40B1-A8D5-CC6EB0133286}" type="datetimeFigureOut">
              <a:rPr lang="fr-FR" smtClean="0"/>
              <a:t>02/06/2025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12424E-BB3A-4EE5-8C33-AC72D56FF74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849164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DAF187-218E-40B1-A8D5-CC6EB0133286}" type="datetimeFigureOut">
              <a:rPr lang="fr-FR" smtClean="0"/>
              <a:t>02/06/2025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12424E-BB3A-4EE5-8C33-AC72D56FF74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2097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DAF187-218E-40B1-A8D5-CC6EB0133286}" type="datetimeFigureOut">
              <a:rPr lang="fr-FR" smtClean="0"/>
              <a:t>02/06/2025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12424E-BB3A-4EE5-8C33-AC72D56FF74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005925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smtClean="0"/>
              <a:t>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DAF187-218E-40B1-A8D5-CC6EB0133286}" type="datetimeFigureOut">
              <a:rPr lang="fr-FR" smtClean="0"/>
              <a:t>02/06/2025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12424E-BB3A-4EE5-8C33-AC72D56FF74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658309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smtClean="0"/>
              <a:t>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DAF187-218E-40B1-A8D5-CC6EB0133286}" type="datetimeFigureOut">
              <a:rPr lang="fr-FR" smtClean="0"/>
              <a:t>02/06/2025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12424E-BB3A-4EE5-8C33-AC72D56FF74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11445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DAF187-218E-40B1-A8D5-CC6EB0133286}" type="datetimeFigureOut">
              <a:rPr lang="fr-FR" smtClean="0"/>
              <a:t>02/06/2025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12424E-BB3A-4EE5-8C33-AC72D56FF74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124494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7" Type="http://schemas.openxmlformats.org/officeDocument/2006/relationships/image" Target="../media/image19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image" Target="../media/image22.png"/><Relationship Id="rId7" Type="http://schemas.openxmlformats.org/officeDocument/2006/relationships/image" Target="../media/image26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Relationship Id="rId9" Type="http://schemas.openxmlformats.org/officeDocument/2006/relationships/image" Target="../media/image28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image" Target="../media/image28.png"/><Relationship Id="rId7" Type="http://schemas.openxmlformats.org/officeDocument/2006/relationships/image" Target="../media/image32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au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89973770"/>
              </p:ext>
            </p:extLst>
          </p:nvPr>
        </p:nvGraphicFramePr>
        <p:xfrm>
          <a:off x="418407" y="297060"/>
          <a:ext cx="11338163" cy="370840"/>
        </p:xfrm>
        <a:graphic>
          <a:graphicData uri="http://schemas.openxmlformats.org/drawingml/2006/table">
            <a:tbl>
              <a:tblPr firstRow="1" bandRow="1">
                <a:tableStyleId>{9D7B26C5-4107-4FEC-AEDC-1716B250A1EF}</a:tableStyleId>
              </a:tblPr>
              <a:tblGrid>
                <a:gridCol w="11338163">
                  <a:extLst>
                    <a:ext uri="{9D8B030D-6E8A-4147-A177-3AD203B41FA5}">
                      <a16:colId xmlns:a16="http://schemas.microsoft.com/office/drawing/2014/main" val="248555845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/>
                        <a:t>GDC : </a:t>
                      </a:r>
                      <a:r>
                        <a:rPr lang="fr-FR" dirty="0" smtClean="0"/>
                        <a:t>GUI DE CHAULIAC</a:t>
                      </a:r>
                      <a:endParaRPr lang="fr-F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63629665"/>
                  </a:ext>
                </a:extLst>
              </a:tr>
            </a:tbl>
          </a:graphicData>
        </a:graphic>
      </p:graphicFrame>
      <p:pic>
        <p:nvPicPr>
          <p:cNvPr id="6" name="Imag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8408" y="762651"/>
            <a:ext cx="11338162" cy="57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122832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6361550"/>
              </p:ext>
            </p:extLst>
          </p:nvPr>
        </p:nvGraphicFramePr>
        <p:xfrm>
          <a:off x="418407" y="297060"/>
          <a:ext cx="11338163" cy="370840"/>
        </p:xfrm>
        <a:graphic>
          <a:graphicData uri="http://schemas.openxmlformats.org/drawingml/2006/table">
            <a:tbl>
              <a:tblPr firstRow="1" bandRow="1">
                <a:tableStyleId>{9D7B26C5-4107-4FEC-AEDC-1716B250A1EF}</a:tableStyleId>
              </a:tblPr>
              <a:tblGrid>
                <a:gridCol w="11338163">
                  <a:extLst>
                    <a:ext uri="{9D8B030D-6E8A-4147-A177-3AD203B41FA5}">
                      <a16:colId xmlns:a16="http://schemas.microsoft.com/office/drawing/2014/main" val="248555845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/>
                        <a:t>GDC : </a:t>
                      </a:r>
                      <a:r>
                        <a:rPr lang="fr-FR" dirty="0" smtClean="0"/>
                        <a:t>GUI DE CHAULIAC</a:t>
                      </a:r>
                      <a:endParaRPr lang="fr-F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63629665"/>
                  </a:ext>
                </a:extLst>
              </a:tr>
            </a:tbl>
          </a:graphicData>
        </a:graphic>
      </p:graphicFrame>
      <p:pic>
        <p:nvPicPr>
          <p:cNvPr id="6" name="Imag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8406" y="667901"/>
            <a:ext cx="11338163" cy="60986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02133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Tableau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86674036"/>
              </p:ext>
            </p:extLst>
          </p:nvPr>
        </p:nvGraphicFramePr>
        <p:xfrm>
          <a:off x="449203" y="869092"/>
          <a:ext cx="11276570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276570">
                  <a:extLst>
                    <a:ext uri="{9D8B030D-6E8A-4147-A177-3AD203B41FA5}">
                      <a16:colId xmlns:a16="http://schemas.microsoft.com/office/drawing/2014/main" val="102628776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>
                          <a:solidFill>
                            <a:sysClr val="windowText" lastClr="000000"/>
                          </a:solidFill>
                        </a:rPr>
                        <a:t>Zone A</a:t>
                      </a:r>
                      <a:endParaRPr lang="fr-FR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14825686"/>
                  </a:ext>
                </a:extLst>
              </a:tr>
            </a:tbl>
          </a:graphicData>
        </a:graphic>
      </p:graphicFrame>
      <p:graphicFrame>
        <p:nvGraphicFramePr>
          <p:cNvPr id="17" name="Tableau 1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63974693"/>
              </p:ext>
            </p:extLst>
          </p:nvPr>
        </p:nvGraphicFramePr>
        <p:xfrm>
          <a:off x="418407" y="297060"/>
          <a:ext cx="11338163" cy="370840"/>
        </p:xfrm>
        <a:graphic>
          <a:graphicData uri="http://schemas.openxmlformats.org/drawingml/2006/table">
            <a:tbl>
              <a:tblPr firstRow="1" bandRow="1">
                <a:tableStyleId>{9D7B26C5-4107-4FEC-AEDC-1716B250A1EF}</a:tableStyleId>
              </a:tblPr>
              <a:tblGrid>
                <a:gridCol w="11338163">
                  <a:extLst>
                    <a:ext uri="{9D8B030D-6E8A-4147-A177-3AD203B41FA5}">
                      <a16:colId xmlns:a16="http://schemas.microsoft.com/office/drawing/2014/main" val="248555845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/>
                        <a:t>GDC : </a:t>
                      </a:r>
                      <a:r>
                        <a:rPr lang="fr-FR" dirty="0" smtClean="0"/>
                        <a:t>GUI DE CHAULIAC</a:t>
                      </a:r>
                      <a:endParaRPr lang="fr-F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63629665"/>
                  </a:ext>
                </a:extLst>
              </a:tr>
            </a:tbl>
          </a:graphicData>
        </a:graphic>
      </p:graphicFrame>
      <p:pic>
        <p:nvPicPr>
          <p:cNvPr id="20" name="Image 1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26317" y="4211618"/>
            <a:ext cx="3908553" cy="2341167"/>
          </a:xfrm>
          <a:prstGeom prst="rect">
            <a:avLst/>
          </a:prstGeom>
        </p:spPr>
      </p:pic>
      <p:pic>
        <p:nvPicPr>
          <p:cNvPr id="21" name="Image 2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50772" y="4211619"/>
            <a:ext cx="4301242" cy="2341167"/>
          </a:xfrm>
          <a:prstGeom prst="rect">
            <a:avLst/>
          </a:prstGeom>
        </p:spPr>
      </p:pic>
      <p:pic>
        <p:nvPicPr>
          <p:cNvPr id="22" name="Image 2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5400000">
            <a:off x="460607" y="4207375"/>
            <a:ext cx="2679872" cy="2010949"/>
          </a:xfrm>
          <a:prstGeom prst="rect">
            <a:avLst/>
          </a:prstGeom>
        </p:spPr>
      </p:pic>
      <p:pic>
        <p:nvPicPr>
          <p:cNvPr id="2" name="Image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18407" y="1309222"/>
            <a:ext cx="3243002" cy="2232000"/>
          </a:xfrm>
          <a:prstGeom prst="rect">
            <a:avLst/>
          </a:prstGeom>
        </p:spPr>
      </p:pic>
      <p:pic>
        <p:nvPicPr>
          <p:cNvPr id="3" name="Image 2"/>
          <p:cNvPicPr>
            <a:picLocks noChangeAspect="1"/>
          </p:cNvPicPr>
          <p:nvPr/>
        </p:nvPicPr>
        <p:blipFill rotWithShape="1">
          <a:blip r:embed="rId6"/>
          <a:srcRect b="17228"/>
          <a:stretch/>
        </p:blipFill>
        <p:spPr>
          <a:xfrm>
            <a:off x="7310230" y="1307004"/>
            <a:ext cx="4340728" cy="2756684"/>
          </a:xfrm>
          <a:prstGeom prst="rect">
            <a:avLst/>
          </a:prstGeom>
        </p:spPr>
      </p:pic>
      <p:pic>
        <p:nvPicPr>
          <p:cNvPr id="4" name="Image 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832142" y="1309222"/>
            <a:ext cx="3133923" cy="2754466"/>
          </a:xfrm>
          <a:prstGeom prst="rect">
            <a:avLst/>
          </a:prstGeom>
        </p:spPr>
      </p:pic>
      <p:cxnSp>
        <p:nvCxnSpPr>
          <p:cNvPr id="6" name="Connecteur droit avec flèche 5"/>
          <p:cNvCxnSpPr/>
          <p:nvPr/>
        </p:nvCxnSpPr>
        <p:spPr>
          <a:xfrm flipV="1">
            <a:off x="1650209" y="3308465"/>
            <a:ext cx="1012166" cy="1555723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5892990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Tableau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28522353"/>
              </p:ext>
            </p:extLst>
          </p:nvPr>
        </p:nvGraphicFramePr>
        <p:xfrm>
          <a:off x="449203" y="869092"/>
          <a:ext cx="11276570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276570">
                  <a:extLst>
                    <a:ext uri="{9D8B030D-6E8A-4147-A177-3AD203B41FA5}">
                      <a16:colId xmlns:a16="http://schemas.microsoft.com/office/drawing/2014/main" val="102628776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>
                          <a:solidFill>
                            <a:sysClr val="windowText" lastClr="000000"/>
                          </a:solidFill>
                        </a:rPr>
                        <a:t>Zone B</a:t>
                      </a:r>
                      <a:endParaRPr lang="fr-FR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solidFill>
                      <a:srgbClr val="FF33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14825686"/>
                  </a:ext>
                </a:extLst>
              </a:tr>
            </a:tbl>
          </a:graphicData>
        </a:graphic>
      </p:graphicFrame>
      <p:graphicFrame>
        <p:nvGraphicFramePr>
          <p:cNvPr id="17" name="Tableau 1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63974693"/>
              </p:ext>
            </p:extLst>
          </p:nvPr>
        </p:nvGraphicFramePr>
        <p:xfrm>
          <a:off x="418407" y="297060"/>
          <a:ext cx="11338163" cy="370840"/>
        </p:xfrm>
        <a:graphic>
          <a:graphicData uri="http://schemas.openxmlformats.org/drawingml/2006/table">
            <a:tbl>
              <a:tblPr firstRow="1" bandRow="1">
                <a:tableStyleId>{9D7B26C5-4107-4FEC-AEDC-1716B250A1EF}</a:tableStyleId>
              </a:tblPr>
              <a:tblGrid>
                <a:gridCol w="11338163">
                  <a:extLst>
                    <a:ext uri="{9D8B030D-6E8A-4147-A177-3AD203B41FA5}">
                      <a16:colId xmlns:a16="http://schemas.microsoft.com/office/drawing/2014/main" val="248555845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/>
                        <a:t>GDC : </a:t>
                      </a:r>
                      <a:r>
                        <a:rPr lang="fr-FR" dirty="0" smtClean="0"/>
                        <a:t>GUI DE CHAULIAC</a:t>
                      </a:r>
                      <a:endParaRPr lang="fr-F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63629665"/>
                  </a:ext>
                </a:extLst>
              </a:tr>
            </a:tbl>
          </a:graphicData>
        </a:graphic>
      </p:graphicFrame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>
            <a:off x="72567" y="1715384"/>
            <a:ext cx="2525494" cy="1738174"/>
          </a:xfrm>
          <a:prstGeom prst="rect">
            <a:avLst/>
          </a:prstGeom>
        </p:spPr>
      </p:pic>
      <p:pic>
        <p:nvPicPr>
          <p:cNvPr id="5" name="Imag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57642" y="1321723"/>
            <a:ext cx="2555180" cy="2427317"/>
          </a:xfrm>
          <a:prstGeom prst="rect">
            <a:avLst/>
          </a:prstGeom>
        </p:spPr>
      </p:pic>
      <p:pic>
        <p:nvPicPr>
          <p:cNvPr id="8" name="Imag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76641" y="1321723"/>
            <a:ext cx="2814205" cy="2427317"/>
          </a:xfrm>
          <a:prstGeom prst="rect">
            <a:avLst/>
          </a:prstGeom>
        </p:spPr>
      </p:pic>
      <p:pic>
        <p:nvPicPr>
          <p:cNvPr id="10" name="Image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5400000">
            <a:off x="7161159" y="2196935"/>
            <a:ext cx="5359852" cy="3609429"/>
          </a:xfrm>
          <a:prstGeom prst="rect">
            <a:avLst/>
          </a:prstGeom>
        </p:spPr>
      </p:pic>
      <p:pic>
        <p:nvPicPr>
          <p:cNvPr id="11" name="Image 10"/>
          <p:cNvPicPr>
            <a:picLocks noChangeAspect="1"/>
          </p:cNvPicPr>
          <p:nvPr/>
        </p:nvPicPr>
        <p:blipFill rotWithShape="1">
          <a:blip r:embed="rId6"/>
          <a:srcRect b="25291"/>
          <a:stretch/>
        </p:blipFill>
        <p:spPr>
          <a:xfrm>
            <a:off x="5288112" y="4068751"/>
            <a:ext cx="2520824" cy="2612824"/>
          </a:xfrm>
          <a:prstGeom prst="rect">
            <a:avLst/>
          </a:prstGeom>
        </p:spPr>
      </p:pic>
      <p:pic>
        <p:nvPicPr>
          <p:cNvPr id="12" name="Image 1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487667" y="4229653"/>
            <a:ext cx="2718535" cy="2451922"/>
          </a:xfrm>
          <a:prstGeom prst="rect">
            <a:avLst/>
          </a:prstGeom>
        </p:spPr>
      </p:pic>
      <p:pic>
        <p:nvPicPr>
          <p:cNvPr id="13" name="Image 12"/>
          <p:cNvPicPr>
            <a:picLocks noChangeAspect="1"/>
          </p:cNvPicPr>
          <p:nvPr/>
        </p:nvPicPr>
        <p:blipFill rotWithShape="1">
          <a:blip r:embed="rId8"/>
          <a:srcRect l="22018"/>
          <a:stretch/>
        </p:blipFill>
        <p:spPr>
          <a:xfrm rot="5400000">
            <a:off x="-36150" y="4287783"/>
            <a:ext cx="2612823" cy="2174760"/>
          </a:xfrm>
          <a:prstGeom prst="rect">
            <a:avLst/>
          </a:prstGeom>
        </p:spPr>
      </p:pic>
      <p:cxnSp>
        <p:nvCxnSpPr>
          <p:cNvPr id="15" name="Connecteur droit avec flèche 14"/>
          <p:cNvCxnSpPr/>
          <p:nvPr/>
        </p:nvCxnSpPr>
        <p:spPr>
          <a:xfrm flipH="1" flipV="1">
            <a:off x="1712422" y="3125585"/>
            <a:ext cx="491979" cy="1629295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graphicFrame>
        <p:nvGraphicFramePr>
          <p:cNvPr id="16" name="Tableau 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02158840"/>
              </p:ext>
            </p:extLst>
          </p:nvPr>
        </p:nvGraphicFramePr>
        <p:xfrm>
          <a:off x="156439" y="4037389"/>
          <a:ext cx="7853490" cy="259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853490">
                  <a:extLst>
                    <a:ext uri="{9D8B030D-6E8A-4147-A177-3AD203B41FA5}">
                      <a16:colId xmlns:a16="http://schemas.microsoft.com/office/drawing/2014/main" val="75626956"/>
                    </a:ext>
                  </a:extLst>
                </a:gridCol>
              </a:tblGrid>
              <a:tr h="247843">
                <a:tc>
                  <a:txBody>
                    <a:bodyPr/>
                    <a:lstStyle/>
                    <a:p>
                      <a:pPr algn="ctr"/>
                      <a:r>
                        <a:rPr lang="fr-FR" sz="1100" dirty="0" smtClean="0">
                          <a:solidFill>
                            <a:schemeClr val="tx1"/>
                          </a:solidFill>
                        </a:rPr>
                        <a:t>Stérilisation</a:t>
                      </a:r>
                      <a:endParaRPr lang="fr-FR" sz="11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FF33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2844774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1159745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Tableau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93657803"/>
              </p:ext>
            </p:extLst>
          </p:nvPr>
        </p:nvGraphicFramePr>
        <p:xfrm>
          <a:off x="449203" y="869092"/>
          <a:ext cx="11276570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276570">
                  <a:extLst>
                    <a:ext uri="{9D8B030D-6E8A-4147-A177-3AD203B41FA5}">
                      <a16:colId xmlns:a16="http://schemas.microsoft.com/office/drawing/2014/main" val="102628776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>
                          <a:solidFill>
                            <a:sysClr val="windowText" lastClr="000000"/>
                          </a:solidFill>
                        </a:rPr>
                        <a:t>Zone C</a:t>
                      </a:r>
                      <a:endParaRPr lang="fr-FR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solidFill>
                      <a:srgbClr val="00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14825686"/>
                  </a:ext>
                </a:extLst>
              </a:tr>
            </a:tbl>
          </a:graphicData>
        </a:graphic>
      </p:graphicFrame>
      <p:graphicFrame>
        <p:nvGraphicFramePr>
          <p:cNvPr id="17" name="Tableau 1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63974693"/>
              </p:ext>
            </p:extLst>
          </p:nvPr>
        </p:nvGraphicFramePr>
        <p:xfrm>
          <a:off x="418407" y="297060"/>
          <a:ext cx="11338163" cy="370840"/>
        </p:xfrm>
        <a:graphic>
          <a:graphicData uri="http://schemas.openxmlformats.org/drawingml/2006/table">
            <a:tbl>
              <a:tblPr firstRow="1" bandRow="1">
                <a:tableStyleId>{9D7B26C5-4107-4FEC-AEDC-1716B250A1EF}</a:tableStyleId>
              </a:tblPr>
              <a:tblGrid>
                <a:gridCol w="11338163">
                  <a:extLst>
                    <a:ext uri="{9D8B030D-6E8A-4147-A177-3AD203B41FA5}">
                      <a16:colId xmlns:a16="http://schemas.microsoft.com/office/drawing/2014/main" val="248555845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/>
                        <a:t>GDC : </a:t>
                      </a:r>
                      <a:r>
                        <a:rPr lang="fr-FR" dirty="0" smtClean="0"/>
                        <a:t>GUI DE CHAULIAC</a:t>
                      </a:r>
                      <a:endParaRPr lang="fr-F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63629665"/>
                  </a:ext>
                </a:extLst>
              </a:tr>
            </a:tbl>
          </a:graphicData>
        </a:graphic>
      </p:graphicFrame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0800000">
            <a:off x="449203" y="1429564"/>
            <a:ext cx="3478096" cy="2232000"/>
          </a:xfrm>
          <a:prstGeom prst="rect">
            <a:avLst/>
          </a:prstGeom>
        </p:spPr>
      </p:pic>
      <p:pic>
        <p:nvPicPr>
          <p:cNvPr id="5" name="Imag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92753" y="1441124"/>
            <a:ext cx="3590855" cy="2700762"/>
          </a:xfrm>
          <a:prstGeom prst="rect">
            <a:avLst/>
          </a:prstGeom>
        </p:spPr>
      </p:pic>
      <p:pic>
        <p:nvPicPr>
          <p:cNvPr id="7" name="Imag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8407" y="3957114"/>
            <a:ext cx="3481118" cy="2676442"/>
          </a:xfrm>
          <a:prstGeom prst="rect">
            <a:avLst/>
          </a:prstGeom>
        </p:spPr>
      </p:pic>
      <p:pic>
        <p:nvPicPr>
          <p:cNvPr id="8" name="Image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92753" y="4241896"/>
            <a:ext cx="3496761" cy="2391660"/>
          </a:xfrm>
          <a:prstGeom prst="rect">
            <a:avLst/>
          </a:prstGeom>
        </p:spPr>
      </p:pic>
      <p:pic>
        <p:nvPicPr>
          <p:cNvPr id="10" name="Image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668917" y="1338123"/>
            <a:ext cx="2280061" cy="5295433"/>
          </a:xfrm>
          <a:prstGeom prst="rect">
            <a:avLst/>
          </a:prstGeom>
        </p:spPr>
      </p:pic>
      <p:pic>
        <p:nvPicPr>
          <p:cNvPr id="11" name="Image 10"/>
          <p:cNvPicPr>
            <a:picLocks noChangeAspect="1"/>
          </p:cNvPicPr>
          <p:nvPr/>
        </p:nvPicPr>
        <p:blipFill rotWithShape="1">
          <a:blip r:embed="rId7"/>
          <a:srcRect r="25847"/>
          <a:stretch/>
        </p:blipFill>
        <p:spPr>
          <a:xfrm>
            <a:off x="7754968" y="1373523"/>
            <a:ext cx="1748495" cy="5260033"/>
          </a:xfrm>
          <a:prstGeom prst="rect">
            <a:avLst/>
          </a:prstGeom>
        </p:spPr>
      </p:pic>
      <p:cxnSp>
        <p:nvCxnSpPr>
          <p:cNvPr id="13" name="Connecteur droit avec flèche 12"/>
          <p:cNvCxnSpPr/>
          <p:nvPr/>
        </p:nvCxnSpPr>
        <p:spPr>
          <a:xfrm flipH="1">
            <a:off x="1853738" y="5860473"/>
            <a:ext cx="2751513" cy="66502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5" name="Connecteur droit avec flèche 14"/>
          <p:cNvCxnSpPr/>
          <p:nvPr/>
        </p:nvCxnSpPr>
        <p:spPr>
          <a:xfrm flipV="1">
            <a:off x="1562793" y="3150524"/>
            <a:ext cx="1246909" cy="2776451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205139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Tableau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84683887"/>
              </p:ext>
            </p:extLst>
          </p:nvPr>
        </p:nvGraphicFramePr>
        <p:xfrm>
          <a:off x="449202" y="869092"/>
          <a:ext cx="11486807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486807">
                  <a:extLst>
                    <a:ext uri="{9D8B030D-6E8A-4147-A177-3AD203B41FA5}">
                      <a16:colId xmlns:a16="http://schemas.microsoft.com/office/drawing/2014/main" val="102628776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>
                          <a:solidFill>
                            <a:sysClr val="windowText" lastClr="000000"/>
                          </a:solidFill>
                        </a:rPr>
                        <a:t>Zone D</a:t>
                      </a:r>
                      <a:endParaRPr lang="fr-FR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14825686"/>
                  </a:ext>
                </a:extLst>
              </a:tr>
            </a:tbl>
          </a:graphicData>
        </a:graphic>
      </p:graphicFrame>
      <p:graphicFrame>
        <p:nvGraphicFramePr>
          <p:cNvPr id="17" name="Tableau 1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63974693"/>
              </p:ext>
            </p:extLst>
          </p:nvPr>
        </p:nvGraphicFramePr>
        <p:xfrm>
          <a:off x="418407" y="297060"/>
          <a:ext cx="11338163" cy="370840"/>
        </p:xfrm>
        <a:graphic>
          <a:graphicData uri="http://schemas.openxmlformats.org/drawingml/2006/table">
            <a:tbl>
              <a:tblPr firstRow="1" bandRow="1">
                <a:tableStyleId>{9D7B26C5-4107-4FEC-AEDC-1716B250A1EF}</a:tableStyleId>
              </a:tblPr>
              <a:tblGrid>
                <a:gridCol w="11338163">
                  <a:extLst>
                    <a:ext uri="{9D8B030D-6E8A-4147-A177-3AD203B41FA5}">
                      <a16:colId xmlns:a16="http://schemas.microsoft.com/office/drawing/2014/main" val="248555845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/>
                        <a:t>GDC : </a:t>
                      </a:r>
                      <a:r>
                        <a:rPr lang="fr-FR" dirty="0" smtClean="0"/>
                        <a:t>GUI DE CHAULIAC</a:t>
                      </a:r>
                      <a:endParaRPr lang="fr-F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63629665"/>
                  </a:ext>
                </a:extLst>
              </a:tr>
            </a:tbl>
          </a:graphicData>
        </a:graphic>
      </p:graphicFrame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065" y="1920239"/>
            <a:ext cx="2944473" cy="4281055"/>
          </a:xfrm>
          <a:prstGeom prst="rect">
            <a:avLst/>
          </a:prstGeom>
        </p:spPr>
      </p:pic>
      <p:pic>
        <p:nvPicPr>
          <p:cNvPr id="10" name="Imag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87488" y="1302723"/>
            <a:ext cx="2790505" cy="5395637"/>
          </a:xfrm>
          <a:prstGeom prst="rect">
            <a:avLst/>
          </a:prstGeom>
        </p:spPr>
      </p:pic>
      <p:pic>
        <p:nvPicPr>
          <p:cNvPr id="11" name="Image 10"/>
          <p:cNvPicPr>
            <a:picLocks noChangeAspect="1"/>
          </p:cNvPicPr>
          <p:nvPr/>
        </p:nvPicPr>
        <p:blipFill rotWithShape="1">
          <a:blip r:embed="rId4"/>
          <a:srcRect r="25847"/>
          <a:stretch/>
        </p:blipFill>
        <p:spPr>
          <a:xfrm>
            <a:off x="3127352" y="1302722"/>
            <a:ext cx="2810508" cy="5395637"/>
          </a:xfrm>
          <a:prstGeom prst="rect">
            <a:avLst/>
          </a:prstGeom>
        </p:spPr>
      </p:pic>
      <p:pic>
        <p:nvPicPr>
          <p:cNvPr id="3" name="Image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5400000">
            <a:off x="7783997" y="2546347"/>
            <a:ext cx="5395637" cy="29083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203770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Image 2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>
            <a:off x="9244898" y="1051678"/>
            <a:ext cx="2107972" cy="2642277"/>
          </a:xfrm>
          <a:prstGeom prst="rect">
            <a:avLst/>
          </a:prstGeom>
        </p:spPr>
      </p:pic>
      <p:pic>
        <p:nvPicPr>
          <p:cNvPr id="30" name="Image 29"/>
          <p:cNvPicPr>
            <a:picLocks noChangeAspect="1"/>
          </p:cNvPicPr>
          <p:nvPr/>
        </p:nvPicPr>
        <p:blipFill rotWithShape="1">
          <a:blip r:embed="rId3"/>
          <a:srcRect l="28601"/>
          <a:stretch/>
        </p:blipFill>
        <p:spPr>
          <a:xfrm rot="5400000">
            <a:off x="9444397" y="2619475"/>
            <a:ext cx="1723378" cy="3456160"/>
          </a:xfrm>
          <a:prstGeom prst="rect">
            <a:avLst/>
          </a:prstGeom>
        </p:spPr>
      </p:pic>
      <p:pic>
        <p:nvPicPr>
          <p:cNvPr id="31" name="Image 3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78006" y="5268307"/>
            <a:ext cx="3456161" cy="1507657"/>
          </a:xfrm>
          <a:prstGeom prst="rect">
            <a:avLst/>
          </a:prstGeom>
        </p:spPr>
      </p:pic>
      <p:pic>
        <p:nvPicPr>
          <p:cNvPr id="32" name="Image 3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320619" y="1526384"/>
            <a:ext cx="4033672" cy="2385854"/>
          </a:xfrm>
          <a:prstGeom prst="rect">
            <a:avLst/>
          </a:prstGeom>
        </p:spPr>
      </p:pic>
      <p:pic>
        <p:nvPicPr>
          <p:cNvPr id="33" name="Image 3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15390" y="4347555"/>
            <a:ext cx="3581514" cy="2385854"/>
          </a:xfrm>
          <a:prstGeom prst="rect">
            <a:avLst/>
          </a:prstGeom>
        </p:spPr>
      </p:pic>
      <p:pic>
        <p:nvPicPr>
          <p:cNvPr id="34" name="Image 3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320619" y="4145546"/>
            <a:ext cx="4033672" cy="2587863"/>
          </a:xfrm>
          <a:prstGeom prst="rect">
            <a:avLst/>
          </a:prstGeom>
        </p:spPr>
      </p:pic>
      <p:pic>
        <p:nvPicPr>
          <p:cNvPr id="2" name="Image 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56093" y="275565"/>
            <a:ext cx="11363929" cy="499915"/>
          </a:xfrm>
          <a:prstGeom prst="rect">
            <a:avLst/>
          </a:prstGeom>
        </p:spPr>
      </p:pic>
      <p:pic>
        <p:nvPicPr>
          <p:cNvPr id="3" name="Image 2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91682" y="1457573"/>
            <a:ext cx="3772994" cy="2815681"/>
          </a:xfrm>
          <a:prstGeom prst="rect">
            <a:avLst/>
          </a:prstGeom>
        </p:spPr>
      </p:pic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10108885"/>
              </p:ext>
            </p:extLst>
          </p:nvPr>
        </p:nvGraphicFramePr>
        <p:xfrm>
          <a:off x="332510" y="881596"/>
          <a:ext cx="11508130" cy="411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188035">
                  <a:extLst>
                    <a:ext uri="{9D8B030D-6E8A-4147-A177-3AD203B41FA5}">
                      <a16:colId xmlns:a16="http://schemas.microsoft.com/office/drawing/2014/main" val="60267495"/>
                    </a:ext>
                  </a:extLst>
                </a:gridCol>
                <a:gridCol w="3320095">
                  <a:extLst>
                    <a:ext uri="{9D8B030D-6E8A-4147-A177-3AD203B41FA5}">
                      <a16:colId xmlns:a16="http://schemas.microsoft.com/office/drawing/2014/main" val="13796911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50" dirty="0" smtClean="0">
                          <a:solidFill>
                            <a:schemeClr val="tx1"/>
                          </a:solidFill>
                        </a:rPr>
                        <a:t>Zone A </a:t>
                      </a:r>
                      <a:r>
                        <a:rPr lang="fr-FR" sz="1050" dirty="0" smtClean="0">
                          <a:solidFill>
                            <a:schemeClr val="tx1"/>
                          </a:solidFill>
                        </a:rPr>
                        <a:t>Hall GDC : Fenêtres à accès difficiles</a:t>
                      </a:r>
                      <a:r>
                        <a:rPr lang="fr-FR" sz="1050" baseline="0" dirty="0" smtClean="0">
                          <a:solidFill>
                            <a:schemeClr val="tx1"/>
                          </a:solidFill>
                        </a:rPr>
                        <a:t> / Pui de lumière</a:t>
                      </a:r>
                      <a:endParaRPr lang="fr-FR" sz="1050" dirty="0" smtClean="0">
                        <a:solidFill>
                          <a:schemeClr val="tx1"/>
                        </a:solidFill>
                      </a:endParaRPr>
                    </a:p>
                    <a:p>
                      <a:endParaRPr lang="fr-FR" sz="105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FR" sz="1050" dirty="0" smtClean="0"/>
                        <a:t>Zones E : Fenêtres à accès difficiles</a:t>
                      </a:r>
                      <a:r>
                        <a:rPr lang="fr-FR" sz="1050" baseline="0" dirty="0" smtClean="0"/>
                        <a:t> / Pui de lumière</a:t>
                      </a:r>
                      <a:endParaRPr lang="fr-FR" sz="105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6534228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7632177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6093" y="275565"/>
            <a:ext cx="11363929" cy="499915"/>
          </a:xfrm>
          <a:prstGeom prst="rect">
            <a:avLst/>
          </a:prstGeom>
        </p:spPr>
      </p:pic>
      <p:pic>
        <p:nvPicPr>
          <p:cNvPr id="3" name="Imag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1682" y="1457573"/>
            <a:ext cx="4319622" cy="2815681"/>
          </a:xfrm>
          <a:prstGeom prst="rect">
            <a:avLst/>
          </a:prstGeom>
        </p:spPr>
      </p:pic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90862534"/>
              </p:ext>
            </p:extLst>
          </p:nvPr>
        </p:nvGraphicFramePr>
        <p:xfrm>
          <a:off x="332510" y="881596"/>
          <a:ext cx="11287512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287512">
                  <a:extLst>
                    <a:ext uri="{9D8B030D-6E8A-4147-A177-3AD203B41FA5}">
                      <a16:colId xmlns:a16="http://schemas.microsoft.com/office/drawing/2014/main" val="13796911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r-FR" sz="1800" dirty="0" smtClean="0">
                          <a:solidFill>
                            <a:schemeClr val="tx1"/>
                          </a:solidFill>
                        </a:rPr>
                        <a:t>Zones E : Fenêtres à accès difficiles</a:t>
                      </a:r>
                      <a:r>
                        <a:rPr lang="fr-FR" sz="1800" baseline="0" dirty="0" smtClean="0">
                          <a:solidFill>
                            <a:schemeClr val="tx1"/>
                          </a:solidFill>
                        </a:rPr>
                        <a:t> / Pui de lumière, …</a:t>
                      </a:r>
                      <a:endParaRPr lang="fr-FR" sz="1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65342281"/>
                  </a:ext>
                </a:extLst>
              </a:tr>
            </a:tbl>
          </a:graphicData>
        </a:graphic>
      </p:graphicFrame>
      <p:pic>
        <p:nvPicPr>
          <p:cNvPr id="5" name="Image 4"/>
          <p:cNvPicPr>
            <a:picLocks noChangeAspect="1"/>
          </p:cNvPicPr>
          <p:nvPr/>
        </p:nvPicPr>
        <p:blipFill rotWithShape="1">
          <a:blip r:embed="rId4"/>
          <a:srcRect t="5840" b="17316"/>
          <a:stretch/>
        </p:blipFill>
        <p:spPr>
          <a:xfrm>
            <a:off x="4936503" y="1457573"/>
            <a:ext cx="2984770" cy="3064551"/>
          </a:xfrm>
          <a:prstGeom prst="rect">
            <a:avLst/>
          </a:prstGeom>
        </p:spPr>
      </p:pic>
      <p:pic>
        <p:nvPicPr>
          <p:cNvPr id="6" name="Image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146473" y="1457573"/>
            <a:ext cx="3473549" cy="2730585"/>
          </a:xfrm>
          <a:prstGeom prst="rect">
            <a:avLst/>
          </a:prstGeom>
        </p:spPr>
      </p:pic>
      <p:pic>
        <p:nvPicPr>
          <p:cNvPr id="7" name="Image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936503" y="4648944"/>
            <a:ext cx="2984770" cy="1996770"/>
          </a:xfrm>
          <a:prstGeom prst="rect">
            <a:avLst/>
          </a:prstGeom>
        </p:spPr>
      </p:pic>
      <p:pic>
        <p:nvPicPr>
          <p:cNvPr id="8" name="Image 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91682" y="4406895"/>
            <a:ext cx="4172989" cy="2305321"/>
          </a:xfrm>
          <a:prstGeom prst="rect">
            <a:avLst/>
          </a:prstGeom>
        </p:spPr>
      </p:pic>
      <p:pic>
        <p:nvPicPr>
          <p:cNvPr id="9" name="Image 8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212975" y="4406895"/>
            <a:ext cx="3441719" cy="2238819"/>
          </a:xfrm>
          <a:prstGeom prst="rect">
            <a:avLst/>
          </a:prstGeom>
        </p:spPr>
      </p:pic>
      <p:cxnSp>
        <p:nvCxnSpPr>
          <p:cNvPr id="11" name="Connecteur droit avec flèche 10"/>
          <p:cNvCxnSpPr/>
          <p:nvPr/>
        </p:nvCxnSpPr>
        <p:spPr>
          <a:xfrm flipV="1">
            <a:off x="7074131" y="2876204"/>
            <a:ext cx="2227811" cy="58189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3" name="Connecteur droit avec flèche 12"/>
          <p:cNvCxnSpPr/>
          <p:nvPr/>
        </p:nvCxnSpPr>
        <p:spPr>
          <a:xfrm flipH="1">
            <a:off x="1330036" y="2926080"/>
            <a:ext cx="4015048" cy="307571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5071600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560</TotalTime>
  <Words>76</Words>
  <Application>Microsoft Office PowerPoint</Application>
  <PresentationFormat>Grand écran</PresentationFormat>
  <Paragraphs>14</Paragraphs>
  <Slides>8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8</vt:i4>
      </vt:variant>
    </vt:vector>
  </HeadingPairs>
  <TitlesOfParts>
    <vt:vector size="12" baseType="lpstr">
      <vt:lpstr>Arial</vt:lpstr>
      <vt:lpstr>Calibri</vt:lpstr>
      <vt:lpstr>Calibri Light</vt:lpstr>
      <vt:lpstr>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>CHRU Montpellier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ALDUDO CARCEL NATHALIE</dc:creator>
  <cp:lastModifiedBy>ALDUDO CARCEL NATHALIE</cp:lastModifiedBy>
  <cp:revision>47</cp:revision>
  <cp:lastPrinted>2025-05-20T07:36:06Z</cp:lastPrinted>
  <dcterms:created xsi:type="dcterms:W3CDTF">2025-05-14T10:32:23Z</dcterms:created>
  <dcterms:modified xsi:type="dcterms:W3CDTF">2025-06-02T08:50:47Z</dcterms:modified>
</cp:coreProperties>
</file>